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8" r:id="rId62"/>
    <p:sldId id="319" r:id="rId63"/>
    <p:sldId id="320" r:id="rId64"/>
    <p:sldId id="317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30" r:id="rId74"/>
    <p:sldId id="332" r:id="rId75"/>
    <p:sldId id="333" r:id="rId76"/>
    <p:sldId id="335" r:id="rId77"/>
    <p:sldId id="336" r:id="rId78"/>
    <p:sldId id="337" r:id="rId79"/>
    <p:sldId id="339" r:id="rId80"/>
    <p:sldId id="340" r:id="rId81"/>
    <p:sldId id="341" r:id="rId82"/>
    <p:sldId id="342" r:id="rId83"/>
    <p:sldId id="343" r:id="rId84"/>
    <p:sldId id="344" r:id="rId85"/>
    <p:sldId id="345" r:id="rId86"/>
    <p:sldId id="346" r:id="rId87"/>
    <p:sldId id="347" r:id="rId88"/>
    <p:sldId id="348" r:id="rId89"/>
    <p:sldId id="349" r:id="rId90"/>
    <p:sldId id="350" r:id="rId91"/>
    <p:sldId id="352" r:id="rId92"/>
    <p:sldId id="353" r:id="rId93"/>
    <p:sldId id="354" r:id="rId9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49040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3756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64051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4358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68820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15460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0450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47126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32021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51045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38749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A194C-2AE9-4F2B-886B-3415A32ED2EF}" type="datetimeFigureOut">
              <a:rPr lang="fr-CA" smtClean="0"/>
              <a:t>2018-09-24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5075FE-0A99-46BD-82F0-9D9414F5F6E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63162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95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8320219" y="1116808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06708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63981" y="4110211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7184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10198446" y="1167585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0135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238"/>
            <a:ext cx="12208476" cy="6867268"/>
          </a:xfrm>
          <a:prstGeom prst="rect">
            <a:avLst/>
          </a:prstGeom>
        </p:spPr>
      </p:pic>
      <p:sp>
        <p:nvSpPr>
          <p:cNvPr id="6" name="Flèche gauche 5"/>
          <p:cNvSpPr/>
          <p:nvPr/>
        </p:nvSpPr>
        <p:spPr>
          <a:xfrm rot="5400000">
            <a:off x="5239268" y="4260787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745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Flèche gauche 5"/>
          <p:cNvSpPr/>
          <p:nvPr/>
        </p:nvSpPr>
        <p:spPr>
          <a:xfrm rot="5400000">
            <a:off x="255373" y="1770664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5634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Flèche gauche 6"/>
          <p:cNvSpPr/>
          <p:nvPr/>
        </p:nvSpPr>
        <p:spPr>
          <a:xfrm rot="5400000">
            <a:off x="5231029" y="4563292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67085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9234619" y="176242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4605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10800000">
            <a:off x="2784392" y="3508849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3728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47505" y="485161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38407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10346724" y="170158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83719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1647568" y="230188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3105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10206684" y="169382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7635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3591700" y="4736287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90837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3558748" y="4728049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5682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10214922" y="169382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2850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11178750" y="169382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71547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551938" y="259445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9775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6227808" y="419259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3082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11117993" y="1762427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5669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16200000">
            <a:off x="255375" y="573948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02549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6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Flèche gauche 5"/>
          <p:cNvSpPr/>
          <p:nvPr/>
        </p:nvSpPr>
        <p:spPr>
          <a:xfrm rot="5400000">
            <a:off x="5461689" y="4513864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1421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313408" y="500813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92657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2092413" y="625387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8887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6071289" y="4143163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00129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10800000">
            <a:off x="10231397" y="625387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8639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4613191" y="255326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9107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Flèche gauche 5"/>
          <p:cNvSpPr/>
          <p:nvPr/>
        </p:nvSpPr>
        <p:spPr>
          <a:xfrm rot="5400000">
            <a:off x="7348154" y="2905898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17467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704700" y="3688492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8710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10800000">
            <a:off x="10206683" y="6263824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6031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2640224" y="5023023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" name="Flèche gauche 5"/>
          <p:cNvSpPr/>
          <p:nvPr/>
        </p:nvSpPr>
        <p:spPr>
          <a:xfrm rot="5400000">
            <a:off x="8653846" y="5023024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5781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Flèche gauche 6"/>
          <p:cNvSpPr/>
          <p:nvPr/>
        </p:nvSpPr>
        <p:spPr>
          <a:xfrm>
            <a:off x="1668159" y="93817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0988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6" name="Flèche gauche 5"/>
          <p:cNvSpPr/>
          <p:nvPr/>
        </p:nvSpPr>
        <p:spPr>
          <a:xfrm rot="5400000">
            <a:off x="5272219" y="4069021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1180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638799" y="4149813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14931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6404918" y="4116862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8093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1659922" y="102790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54895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379"/>
            <a:ext cx="12185993" cy="6854621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4815015" y="2724667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93871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76334" y="4973597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65568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6297826" y="433104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45868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6594388" y="4158051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832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1626970" y="122538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6573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5474039" y="3004753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309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76334" y="4487565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58904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704703" y="2905897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7812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5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6" name="Flèche gauche 5"/>
          <p:cNvSpPr/>
          <p:nvPr/>
        </p:nvSpPr>
        <p:spPr>
          <a:xfrm>
            <a:off x="1659921" y="365125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1775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704703" y="2905898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1822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301048" y="513011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3701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243013" y="1488989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9606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1206840" y="1508104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6515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7072181" y="3231292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69264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51621" y="4586419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29534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2170667" y="1508104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01806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92810" y="408391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9015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305170" y="5189368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98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6281350" y="426078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0602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9222258" y="169382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2163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10800000">
            <a:off x="2821457" y="3499023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9625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59858" y="480884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0009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1626970" y="1208904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15942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10800000">
            <a:off x="3958278" y="2716429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1127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76334" y="4479327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71473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53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1659921" y="50045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897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10800000">
            <a:off x="4320743" y="2378677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2791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96933" y="476100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99963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84572" y="4767651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7854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93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1659921" y="648731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0458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152767" y="4512278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4401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59859" y="4059197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3169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6207210" y="4495802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6367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6248399" y="419924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9624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6685003" y="625387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7684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1190364" y="1693819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900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51620" y="480884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9655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315097" y="1558883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19641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16200000">
            <a:off x="4411359" y="1012781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6742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2170668" y="1693819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1124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5226907" y="4528753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5238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6248399" y="418664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1802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16200000">
            <a:off x="4353695" y="1012781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30801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11668898" y="40159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7010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Flèche gauche 6"/>
          <p:cNvSpPr/>
          <p:nvPr/>
        </p:nvSpPr>
        <p:spPr>
          <a:xfrm rot="16200000">
            <a:off x="-235808" y="6118655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38162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3109780" y="4355758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75913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10800000">
            <a:off x="1536354" y="1792202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3370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8933932" y="3165389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0382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7" name="Flèche gauche 6"/>
          <p:cNvSpPr/>
          <p:nvPr/>
        </p:nvSpPr>
        <p:spPr>
          <a:xfrm rot="5400000">
            <a:off x="5255743" y="4382060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14905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>
            <a:off x="7797111" y="234572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4115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243015" y="208511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5078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Flèche gauche 4"/>
          <p:cNvSpPr/>
          <p:nvPr/>
        </p:nvSpPr>
        <p:spPr>
          <a:xfrm rot="5400000">
            <a:off x="251253" y="2085116"/>
            <a:ext cx="782594" cy="26361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3278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08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0</Words>
  <Application>Microsoft Office PowerPoint</Application>
  <PresentationFormat>Grand écran</PresentationFormat>
  <Paragraphs>0</Paragraphs>
  <Slides>93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93</vt:i4>
      </vt:variant>
    </vt:vector>
  </HeadingPairs>
  <TitlesOfParts>
    <vt:vector size="97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Commission Scolaire des Patriotes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Trudeau, Evelyne</dc:creator>
  <cp:lastModifiedBy>Trudeau, Evelyne</cp:lastModifiedBy>
  <cp:revision>16</cp:revision>
  <dcterms:created xsi:type="dcterms:W3CDTF">2018-09-24T12:35:36Z</dcterms:created>
  <dcterms:modified xsi:type="dcterms:W3CDTF">2018-09-24T14:43:08Z</dcterms:modified>
</cp:coreProperties>
</file>

<file path=docProps/thumbnail.jpeg>
</file>